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0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4" r:id="rId15"/>
    <p:sldId id="275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660"/>
  </p:normalViewPr>
  <p:slideViewPr>
    <p:cSldViewPr showGuides="1">
      <p:cViewPr varScale="1">
        <p:scale>
          <a:sx n="46" d="100"/>
          <a:sy n="46" d="100"/>
        </p:scale>
        <p:origin x="-955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06A4D-B101-490B-89BF-A5C2A07345C7}" type="datetimeFigureOut">
              <a:rPr lang="ru-RU" smtClean="0"/>
              <a:t>31.05.2021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3F71D-1C64-4A04-A340-042A4F65054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06A4D-B101-490B-89BF-A5C2A07345C7}" type="datetimeFigureOut">
              <a:rPr lang="ru-RU" smtClean="0"/>
              <a:t>31.05.2021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3F71D-1C64-4A04-A340-042A4F65054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06A4D-B101-490B-89BF-A5C2A07345C7}" type="datetimeFigureOut">
              <a:rPr lang="ru-RU" smtClean="0"/>
              <a:t>31.05.2021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3F71D-1C64-4A04-A340-042A4F65054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06A4D-B101-490B-89BF-A5C2A07345C7}" type="datetimeFigureOut">
              <a:rPr lang="ru-RU" smtClean="0"/>
              <a:t>31.05.2021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3F71D-1C64-4A04-A340-042A4F65054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06A4D-B101-490B-89BF-A5C2A07345C7}" type="datetimeFigureOut">
              <a:rPr lang="ru-RU" smtClean="0"/>
              <a:t>31.05.2021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3F71D-1C64-4A04-A340-042A4F65054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06A4D-B101-490B-89BF-A5C2A07345C7}" type="datetimeFigureOut">
              <a:rPr lang="ru-RU" smtClean="0"/>
              <a:t>31.05.2021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3F71D-1C64-4A04-A340-042A4F65054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06A4D-B101-490B-89BF-A5C2A07345C7}" type="datetimeFigureOut">
              <a:rPr lang="ru-RU" smtClean="0"/>
              <a:t>31.05.2021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3F71D-1C64-4A04-A340-042A4F65054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06A4D-B101-490B-89BF-A5C2A07345C7}" type="datetimeFigureOut">
              <a:rPr lang="ru-RU" smtClean="0"/>
              <a:t>31.05.2021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3F71D-1C64-4A04-A340-042A4F65054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06A4D-B101-490B-89BF-A5C2A07345C7}" type="datetimeFigureOut">
              <a:rPr lang="ru-RU" smtClean="0"/>
              <a:t>31.05.2021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3F71D-1C64-4A04-A340-042A4F65054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06A4D-B101-490B-89BF-A5C2A07345C7}" type="datetimeFigureOut">
              <a:rPr lang="ru-RU" smtClean="0"/>
              <a:t>31.05.2021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3F71D-1C64-4A04-A340-042A4F65054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06A4D-B101-490B-89BF-A5C2A07345C7}" type="datetimeFigureOut">
              <a:rPr lang="ru-RU" smtClean="0"/>
              <a:t>31.05.2021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3F71D-1C64-4A04-A340-042A4F65054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606A4D-B101-490B-89BF-A5C2A07345C7}" type="datetimeFigureOut">
              <a:rPr lang="ru-RU" smtClean="0"/>
              <a:t>31.05.2021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F3F71D-1C64-4A04-A340-042A4F65054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95288" y="333375"/>
            <a:ext cx="8497887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Кадеты-ветеранам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Кадеты, вместе с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Бугульминской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МО РОГО ДОСААФ РТ, поздравили Дмитриеву Раису Борисовну, блокадницу Ленинграда, с наступающим праздником. За чашкой чая, ребята услышали рассказ о тяжёлых испытаниях десятилетней Раисы и её семьи во время блокады.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C:\Users\user\Desktop\Блокадница Раиса Борисовна Дмитриева\IMG-20210413-WA00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3429000"/>
            <a:ext cx="3889127" cy="2916845"/>
          </a:xfrm>
          <a:prstGeom prst="rect">
            <a:avLst/>
          </a:prstGeom>
          <a:noFill/>
        </p:spPr>
      </p:pic>
      <p:pic>
        <p:nvPicPr>
          <p:cNvPr id="1027" name="Picture 3" descr="C:\Users\user\Desktop\Блокадница Раиса Борисовна Дмитриева\IMG-20210413-WA00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8072" y="3429000"/>
            <a:ext cx="3923928" cy="29429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1"/>
          <p:cNvSpPr>
            <a:spLocks noChangeArrowheads="1"/>
          </p:cNvSpPr>
          <p:nvPr/>
        </p:nvSpPr>
        <p:spPr bwMode="auto">
          <a:xfrm>
            <a:off x="251520" y="116632"/>
            <a:ext cx="4176712" cy="3016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Без срока давности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19 апреля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День единых действий в память о геноциде советского народа нацистами в годы Великой Отечественной войны.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Кадеты посмотрели фильм «Без срока давности» и написали письма в будущее «Нельзя забыть!» в форме треугольного военного письма, в которых выразили личное отношение о преступлении нацистов в отношении мирного населения на оккупированных российских территориях.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Разместили пост в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соцсетях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с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хештегами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#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безсрокадавности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 #19 апреля.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1684" name="Picture 4" descr="C:\Users\user\Desktop\фото 2020-21\19 апреля День един дейст\IMG_494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3789040"/>
            <a:ext cx="4103378" cy="2735585"/>
          </a:xfrm>
          <a:prstGeom prst="rect">
            <a:avLst/>
          </a:prstGeom>
          <a:noFill/>
        </p:spPr>
      </p:pic>
      <p:pic>
        <p:nvPicPr>
          <p:cNvPr id="71685" name="Picture 5" descr="C:\Users\user\Desktop\фото 2020-21\19 апреля День един дейст\IMG_495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1785" y="333375"/>
            <a:ext cx="4211390" cy="2807593"/>
          </a:xfrm>
          <a:prstGeom prst="rect">
            <a:avLst/>
          </a:prstGeom>
          <a:noFill/>
        </p:spPr>
      </p:pic>
      <p:pic>
        <p:nvPicPr>
          <p:cNvPr id="71686" name="Picture 6" descr="C:\Users\user\Desktop\фото 2020-21\19 апреля День един дейст\IMG_495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81785" y="3717032"/>
            <a:ext cx="4211390" cy="280759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95288" y="194878"/>
            <a:ext cx="583289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Международный субботник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C:\Users\user\Desktop\улица Рудакова Сентюкова\IMG-20210421-WA00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836712"/>
            <a:ext cx="3648405" cy="2736304"/>
          </a:xfrm>
          <a:prstGeom prst="rect">
            <a:avLst/>
          </a:prstGeom>
          <a:noFill/>
        </p:spPr>
      </p:pic>
      <p:pic>
        <p:nvPicPr>
          <p:cNvPr id="1027" name="Picture 3" descr="C:\Users\user\Desktop\улица Рудакова Сентюкова\IMG-20210421-WA001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764704"/>
            <a:ext cx="3745111" cy="2808833"/>
          </a:xfrm>
          <a:prstGeom prst="rect">
            <a:avLst/>
          </a:prstGeom>
          <a:noFill/>
        </p:spPr>
      </p:pic>
      <p:pic>
        <p:nvPicPr>
          <p:cNvPr id="1029" name="Picture 5" descr="C:\Users\user\Desktop\фото 2020-21\субботник весна\IMG-20210416-WA0001.jpg"/>
          <p:cNvPicPr>
            <a:picLocks noChangeAspect="1" noChangeArrowheads="1"/>
          </p:cNvPicPr>
          <p:nvPr/>
        </p:nvPicPr>
        <p:blipFill>
          <a:blip r:embed="rId4" cstate="print"/>
          <a:srcRect l="18690" r="4879"/>
          <a:stretch>
            <a:fillRect/>
          </a:stretch>
        </p:blipFill>
        <p:spPr bwMode="auto">
          <a:xfrm>
            <a:off x="395288" y="3768730"/>
            <a:ext cx="3744664" cy="2755896"/>
          </a:xfrm>
          <a:prstGeom prst="rect">
            <a:avLst/>
          </a:prstGeom>
          <a:noFill/>
        </p:spPr>
      </p:pic>
      <p:pic>
        <p:nvPicPr>
          <p:cNvPr id="1030" name="Picture 6" descr="C:\Users\user\Desktop\фото 2020-21\субботник весна\Чтобы знали!субботник\IMG-20210413-WA003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48064" y="3789040"/>
            <a:ext cx="3745111" cy="273558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 fontScale="90000"/>
          </a:bodyPr>
          <a:lstStyle/>
          <a:p>
            <a:pPr lvl="0"/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Международный субботник</a:t>
            </a:r>
            <a:r>
              <a:rPr lang="ru-RU" sz="54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5400" dirty="0" smtClean="0">
                <a:latin typeface="Arial" pitchFamily="34" charset="0"/>
                <a:cs typeface="Arial" pitchFamily="34" charset="0"/>
              </a:rPr>
            </a:br>
            <a:endParaRPr lang="ru-RU" dirty="0"/>
          </a:p>
        </p:txBody>
      </p:sp>
      <p:pic>
        <p:nvPicPr>
          <p:cNvPr id="83970" name="Picture 2" descr="C:\Users\user\Desktop\субботник международный\fb-4fNl9EG8.jpg"/>
          <p:cNvPicPr>
            <a:picLocks noChangeAspect="1" noChangeArrowheads="1"/>
          </p:cNvPicPr>
          <p:nvPr/>
        </p:nvPicPr>
        <p:blipFill>
          <a:blip r:embed="rId2" cstate="print"/>
          <a:srcRect t="17839" b="34911"/>
          <a:stretch>
            <a:fillRect/>
          </a:stretch>
        </p:blipFill>
        <p:spPr bwMode="auto">
          <a:xfrm>
            <a:off x="4716016" y="3893051"/>
            <a:ext cx="4177159" cy="2631574"/>
          </a:xfrm>
          <a:prstGeom prst="rect">
            <a:avLst/>
          </a:prstGeom>
          <a:noFill/>
        </p:spPr>
      </p:pic>
      <p:pic>
        <p:nvPicPr>
          <p:cNvPr id="83971" name="Picture 3" descr="C:\Users\user\Desktop\субботник международный\uG4XUI8Pgz0.jpg"/>
          <p:cNvPicPr>
            <a:picLocks noChangeAspect="1" noChangeArrowheads="1"/>
          </p:cNvPicPr>
          <p:nvPr/>
        </p:nvPicPr>
        <p:blipFill>
          <a:blip r:embed="rId3" cstate="print"/>
          <a:srcRect t="8000" b="44750"/>
          <a:stretch>
            <a:fillRect/>
          </a:stretch>
        </p:blipFill>
        <p:spPr bwMode="auto">
          <a:xfrm>
            <a:off x="4716016" y="1124744"/>
            <a:ext cx="4177159" cy="2631574"/>
          </a:xfrm>
          <a:prstGeom prst="rect">
            <a:avLst/>
          </a:prstGeom>
          <a:noFill/>
        </p:spPr>
      </p:pic>
      <p:pic>
        <p:nvPicPr>
          <p:cNvPr id="83972" name="Picture 4" descr="C:\Users\user\Desktop\субботник международный\CvBkghDGbmc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287" y="1101712"/>
            <a:ext cx="4067185" cy="54229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1"/>
          <p:cNvSpPr>
            <a:spLocks noChangeArrowheads="1"/>
          </p:cNvSpPr>
          <p:nvPr/>
        </p:nvSpPr>
        <p:spPr bwMode="auto">
          <a:xfrm>
            <a:off x="395288" y="97468"/>
            <a:ext cx="821032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Акция волонтёров Победы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Георгиевская ленточка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5778" name="Picture 2" descr="C:\Users\user\Desktop\георгиевская лента\IMG_20210427_0904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738268"/>
            <a:ext cx="3744664" cy="2808498"/>
          </a:xfrm>
          <a:prstGeom prst="rect">
            <a:avLst/>
          </a:prstGeom>
          <a:noFill/>
        </p:spPr>
      </p:pic>
      <p:pic>
        <p:nvPicPr>
          <p:cNvPr id="75779" name="Picture 3" descr="C:\Users\user\Desktop\георгиевская лента\IMG_20210427_09043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5" y="692695"/>
            <a:ext cx="3745110" cy="2808833"/>
          </a:xfrm>
          <a:prstGeom prst="rect">
            <a:avLst/>
          </a:prstGeom>
          <a:noFill/>
        </p:spPr>
      </p:pic>
      <p:pic>
        <p:nvPicPr>
          <p:cNvPr id="75781" name="Picture 5" descr="C:\Users\user\Desktop\георгиевская лента\IMG_20210428_08024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289" y="3717031"/>
            <a:ext cx="3743458" cy="2807593"/>
          </a:xfrm>
          <a:prstGeom prst="rect">
            <a:avLst/>
          </a:prstGeom>
          <a:noFill/>
        </p:spPr>
      </p:pic>
      <p:pic>
        <p:nvPicPr>
          <p:cNvPr id="75782" name="Picture 6" descr="C:\Users\user\Desktop\георгиевская лента\IMG_20210428_07551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48063" y="3715791"/>
            <a:ext cx="3745111" cy="280883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287" y="333375"/>
            <a:ext cx="849788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Акция волонтёров Победы </a:t>
            </a:r>
            <a:r>
              <a:rPr lang="ru-RU" sz="2800" dirty="0" smtClean="0">
                <a:ea typeface="Calibri" pitchFamily="34" charset="0"/>
                <a:cs typeface="Times New Roman" pitchFamily="18" charset="0"/>
              </a:rPr>
              <a:t>«</a:t>
            </a:r>
            <a:r>
              <a:rPr lang="ru-RU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Георгиевская ленточка</a:t>
            </a:r>
            <a:r>
              <a:rPr lang="ru-RU" sz="2800" dirty="0" smtClean="0">
                <a:ea typeface="Calibri" pitchFamily="34" charset="0"/>
                <a:cs typeface="Times New Roman" pitchFamily="18" charset="0"/>
              </a:rPr>
              <a:t>»</a:t>
            </a:r>
            <a:endParaRPr lang="ru-RU" sz="36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C:\Users\user\Desktop\георгиевская лента\IMG-20210429-WA00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051266"/>
            <a:ext cx="3170312" cy="2377734"/>
          </a:xfrm>
          <a:prstGeom prst="rect">
            <a:avLst/>
          </a:prstGeom>
          <a:noFill/>
        </p:spPr>
      </p:pic>
      <p:pic>
        <p:nvPicPr>
          <p:cNvPr id="1027" name="Picture 3" descr="C:\Users\user\Desktop\георгиевская лента\IMG-20210429-WA001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854714"/>
            <a:ext cx="3432381" cy="2574286"/>
          </a:xfrm>
          <a:prstGeom prst="rect">
            <a:avLst/>
          </a:prstGeom>
          <a:noFill/>
        </p:spPr>
      </p:pic>
      <p:pic>
        <p:nvPicPr>
          <p:cNvPr id="1028" name="Picture 4" descr="C:\Users\user\Desktop\георгиевская лента\IMG-20210429-WA001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" y="3807042"/>
            <a:ext cx="3458344" cy="2593758"/>
          </a:xfrm>
          <a:prstGeom prst="rect">
            <a:avLst/>
          </a:prstGeom>
          <a:noFill/>
        </p:spPr>
      </p:pic>
      <p:pic>
        <p:nvPicPr>
          <p:cNvPr id="1029" name="Picture 5" descr="C:\Users\user\Desktop\георгиевская лента\IMG-20210429-WA000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48064" y="3861048"/>
            <a:ext cx="3386336" cy="25397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Диктант Победы</a:t>
            </a:r>
            <a:endParaRPr lang="ru-RU" dirty="0"/>
          </a:p>
        </p:txBody>
      </p:sp>
      <p:pic>
        <p:nvPicPr>
          <p:cNvPr id="2050" name="Picture 2" descr="C:\Users\user\Desktop\диктант Победы фото\IMG_50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980563"/>
            <a:ext cx="3960688" cy="2640458"/>
          </a:xfrm>
          <a:prstGeom prst="rect">
            <a:avLst/>
          </a:prstGeom>
          <a:noFill/>
        </p:spPr>
      </p:pic>
      <p:pic>
        <p:nvPicPr>
          <p:cNvPr id="2051" name="Picture 3" descr="C:\Users\user\Desktop\диктант Победы фото\IMG_507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861515"/>
            <a:ext cx="4105151" cy="2736768"/>
          </a:xfrm>
          <a:prstGeom prst="rect">
            <a:avLst/>
          </a:prstGeom>
          <a:noFill/>
        </p:spPr>
      </p:pic>
      <p:pic>
        <p:nvPicPr>
          <p:cNvPr id="2052" name="Picture 4" descr="C:\Users\user\Desktop\диктант Победы фото\IMG_509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288" y="3861048"/>
            <a:ext cx="3995366" cy="2663577"/>
          </a:xfrm>
          <a:prstGeom prst="rect">
            <a:avLst/>
          </a:prstGeom>
          <a:noFill/>
        </p:spPr>
      </p:pic>
      <p:pic>
        <p:nvPicPr>
          <p:cNvPr id="2053" name="Picture 5" descr="C:\Users\user\Desktop\диктант Победы фото\IMG_511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60032" y="3835863"/>
            <a:ext cx="4033143" cy="26887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288" y="333375"/>
            <a:ext cx="4114800" cy="431329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Парад Победы</a:t>
            </a:r>
            <a:endParaRPr lang="ru-RU" dirty="0"/>
          </a:p>
        </p:txBody>
      </p:sp>
      <p:pic>
        <p:nvPicPr>
          <p:cNvPr id="80898" name="Picture 2" descr="F:\парад\2G0Ot2zcMk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53223" y="836712"/>
            <a:ext cx="4139952" cy="2759968"/>
          </a:xfrm>
          <a:prstGeom prst="rect">
            <a:avLst/>
          </a:prstGeom>
          <a:noFill/>
        </p:spPr>
      </p:pic>
      <p:pic>
        <p:nvPicPr>
          <p:cNvPr id="80899" name="Picture 3" descr="F:\парад\LvoVgiccuu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3764657"/>
            <a:ext cx="4139952" cy="2759968"/>
          </a:xfrm>
          <a:prstGeom prst="rect">
            <a:avLst/>
          </a:prstGeom>
          <a:noFill/>
        </p:spPr>
      </p:pic>
      <p:pic>
        <p:nvPicPr>
          <p:cNvPr id="80900" name="Picture 4" descr="F:\парад\WJ9FL_y4xzk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288" y="3738699"/>
            <a:ext cx="4176712" cy="2785926"/>
          </a:xfrm>
          <a:prstGeom prst="rect">
            <a:avLst/>
          </a:prstGeom>
          <a:noFill/>
        </p:spPr>
      </p:pic>
      <p:pic>
        <p:nvPicPr>
          <p:cNvPr id="80901" name="Picture 5" descr="F:\8-9 мая фото\9 мая\FYmbJpF9i7U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288" y="836713"/>
            <a:ext cx="4176712" cy="27844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289" y="274638"/>
            <a:ext cx="8497886" cy="562074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 smtClean="0"/>
              <a:t>Георгиевская лента</a:t>
            </a:r>
            <a:endParaRPr lang="ru-RU" dirty="0"/>
          </a:p>
        </p:txBody>
      </p:sp>
      <p:pic>
        <p:nvPicPr>
          <p:cNvPr id="82946" name="Picture 2" descr="F:\8-9 мая фото\георгиевская лента  8 мая\IMG_52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1" y="956262"/>
            <a:ext cx="4033143" cy="2688762"/>
          </a:xfrm>
          <a:prstGeom prst="rect">
            <a:avLst/>
          </a:prstGeom>
          <a:noFill/>
        </p:spPr>
      </p:pic>
      <p:pic>
        <p:nvPicPr>
          <p:cNvPr id="82947" name="Picture 3" descr="F:\8-9 мая фото\георгиевская лента  8 мая\IMG_523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288" y="1004564"/>
            <a:ext cx="3960688" cy="2640459"/>
          </a:xfrm>
          <a:prstGeom prst="rect">
            <a:avLst/>
          </a:prstGeom>
          <a:noFill/>
        </p:spPr>
      </p:pic>
      <p:pic>
        <p:nvPicPr>
          <p:cNvPr id="82948" name="Picture 4" descr="F:\8-9 мая фото\георгиевская лента 9 мая\IMG_534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288" y="3788535"/>
            <a:ext cx="4032696" cy="2688464"/>
          </a:xfrm>
          <a:prstGeom prst="rect">
            <a:avLst/>
          </a:prstGeom>
          <a:noFill/>
        </p:spPr>
      </p:pic>
      <p:pic>
        <p:nvPicPr>
          <p:cNvPr id="82949" name="Picture 5" descr="F:\8-9 мая фото\георгиевская лента 9 мая\IMG_538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60541" y="3789040"/>
            <a:ext cx="4031939" cy="268795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199" y="274638"/>
            <a:ext cx="8435975" cy="63408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Митинг </a:t>
            </a:r>
            <a:r>
              <a:rPr lang="ru-RU" dirty="0" err="1" smtClean="0"/>
              <a:t>Газинуру</a:t>
            </a:r>
            <a:r>
              <a:rPr lang="ru-RU" dirty="0" smtClean="0"/>
              <a:t> </a:t>
            </a:r>
            <a:r>
              <a:rPr lang="ru-RU" dirty="0" err="1" smtClean="0"/>
              <a:t>Гафиатуллину</a:t>
            </a:r>
            <a:endParaRPr lang="ru-RU" dirty="0"/>
          </a:p>
        </p:txBody>
      </p:sp>
      <p:pic>
        <p:nvPicPr>
          <p:cNvPr id="81922" name="Picture 2" descr="F:\8-9 мая фото\8  мая Газинур\IMG_518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124744"/>
            <a:ext cx="3996444" cy="2592288"/>
          </a:xfrm>
          <a:prstGeom prst="rect">
            <a:avLst/>
          </a:prstGeom>
          <a:noFill/>
        </p:spPr>
      </p:pic>
      <p:pic>
        <p:nvPicPr>
          <p:cNvPr id="81923" name="Picture 3" descr="F:\8-9 мая фото\8  мая Газинур\IMG_528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69247" y="1101080"/>
            <a:ext cx="3923928" cy="2615952"/>
          </a:xfrm>
          <a:prstGeom prst="rect">
            <a:avLst/>
          </a:prstGeom>
          <a:noFill/>
        </p:spPr>
      </p:pic>
      <p:pic>
        <p:nvPicPr>
          <p:cNvPr id="81924" name="Picture 4" descr="F:\8-9 мая фото\8  мая Газинур\IMG_531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288" y="3861048"/>
            <a:ext cx="4032449" cy="2688300"/>
          </a:xfrm>
          <a:prstGeom prst="rect">
            <a:avLst/>
          </a:prstGeom>
          <a:noFill/>
        </p:spPr>
      </p:pic>
      <p:pic>
        <p:nvPicPr>
          <p:cNvPr id="81925" name="Picture 5" descr="F:\8-9 мая фото\8  мая Газинур\PDGpxiXEz4k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4318" y="3884143"/>
            <a:ext cx="3888857" cy="25909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288" y="274638"/>
            <a:ext cx="4176712" cy="778098"/>
          </a:xfrm>
        </p:spPr>
        <p:txBody>
          <a:bodyPr>
            <a:normAutofit fontScale="90000"/>
          </a:bodyPr>
          <a:lstStyle/>
          <a:p>
            <a:r>
              <a:rPr lang="ru-RU" dirty="0" err="1" smtClean="0"/>
              <a:t>Кадеты-ветеранам</a:t>
            </a:r>
            <a:endParaRPr lang="ru-RU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95288" y="1340768"/>
            <a:ext cx="4176712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Вместе с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Бугульминским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ДОСААФ, кадеты поздравили с праздником Великой Победы ветерана войны Корнилова Е.И., тружеников тыла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Ижбулатова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Ш.А.,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Кострову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Л.И.,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Закирову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С.Т. и блокадницу Дмитриеву Р.К., почтили память погибших в рабочем посёлке Карабаш.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7" name="Picture 3" descr="C:\Users\user\Desktop\кадеты-ветеранам 9 мая\IMG-20210511-WA00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41" y="333375"/>
            <a:ext cx="3960440" cy="2964142"/>
          </a:xfrm>
          <a:prstGeom prst="rect">
            <a:avLst/>
          </a:prstGeom>
          <a:noFill/>
        </p:spPr>
      </p:pic>
      <p:pic>
        <p:nvPicPr>
          <p:cNvPr id="1028" name="Picture 4" descr="C:\Users\user\Desktop\кадеты-ветеранам 9 мая\IMG-20210511-WA002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94652" y="3607543"/>
            <a:ext cx="3898523" cy="2917801"/>
          </a:xfrm>
          <a:prstGeom prst="rect">
            <a:avLst/>
          </a:prstGeom>
          <a:noFill/>
        </p:spPr>
      </p:pic>
      <p:pic>
        <p:nvPicPr>
          <p:cNvPr id="1029" name="Picture 5" descr="C:\Users\user\Desktop\кадеты-ветеранам 9 мая\IMG-20210511-WA004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5" y="3573016"/>
            <a:ext cx="3936437" cy="29523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898776" cy="1143000"/>
          </a:xfrm>
        </p:spPr>
        <p:txBody>
          <a:bodyPr/>
          <a:lstStyle/>
          <a:p>
            <a:r>
              <a:rPr lang="ru-RU" dirty="0" err="1" smtClean="0"/>
              <a:t>Кадеты-детям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395288" y="1268760"/>
            <a:ext cx="41767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Волонтёры Победы провели Урок мужества для воспитанников ДОУ № 28</a:t>
            </a:r>
            <a:endParaRPr lang="ru-RU" dirty="0"/>
          </a:p>
        </p:txBody>
      </p:sp>
      <p:pic>
        <p:nvPicPr>
          <p:cNvPr id="1026" name="Picture 2" descr="C:\Users\user\Desktop\фото 2020-21\детсад 28\IMG-20210519-WA00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071" y="333375"/>
            <a:ext cx="3673104" cy="2754829"/>
          </a:xfrm>
          <a:prstGeom prst="rect">
            <a:avLst/>
          </a:prstGeom>
          <a:noFill/>
        </p:spPr>
      </p:pic>
      <p:pic>
        <p:nvPicPr>
          <p:cNvPr id="1027" name="Picture 3" descr="C:\Users\user\Desktop\фото 2020-21\детсад 28\IMG-20210519-WA0028.jpg"/>
          <p:cNvPicPr>
            <a:picLocks noChangeAspect="1" noChangeArrowheads="1"/>
          </p:cNvPicPr>
          <p:nvPr/>
        </p:nvPicPr>
        <p:blipFill>
          <a:blip r:embed="rId3" cstate="print"/>
          <a:srcRect l="9090" t="10099" r="18194" b="19204"/>
          <a:stretch>
            <a:fillRect/>
          </a:stretch>
        </p:blipFill>
        <p:spPr bwMode="auto">
          <a:xfrm>
            <a:off x="5141516" y="3789040"/>
            <a:ext cx="3751659" cy="2735585"/>
          </a:xfrm>
          <a:prstGeom prst="rect">
            <a:avLst/>
          </a:prstGeom>
          <a:noFill/>
        </p:spPr>
      </p:pic>
      <p:pic>
        <p:nvPicPr>
          <p:cNvPr id="1028" name="Picture 4" descr="C:\Users\user\Desktop\фото 2020-21\детсад 28\IMG-20210519-WA0025.jpg"/>
          <p:cNvPicPr>
            <a:picLocks noChangeAspect="1" noChangeArrowheads="1"/>
          </p:cNvPicPr>
          <p:nvPr/>
        </p:nvPicPr>
        <p:blipFill>
          <a:blip r:embed="rId4" cstate="print"/>
          <a:srcRect r="16386" b="22418"/>
          <a:stretch>
            <a:fillRect/>
          </a:stretch>
        </p:blipFill>
        <p:spPr bwMode="auto">
          <a:xfrm>
            <a:off x="395287" y="3861048"/>
            <a:ext cx="3827513" cy="26635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898776" cy="1143000"/>
          </a:xfrm>
        </p:spPr>
        <p:txBody>
          <a:bodyPr/>
          <a:lstStyle/>
          <a:p>
            <a:r>
              <a:rPr lang="ru-RU" dirty="0" err="1" smtClean="0"/>
              <a:t>Кадеты-детям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395288" y="1268760"/>
            <a:ext cx="41767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Накауне</a:t>
            </a:r>
            <a:r>
              <a:rPr lang="ru-RU" dirty="0" smtClean="0"/>
              <a:t> Дня защитника Отечества, Волонтёры Победы провели Урок мужества для воспитанников ДОУ № 26</a:t>
            </a:r>
            <a:endParaRPr lang="ru-RU" dirty="0"/>
          </a:p>
        </p:txBody>
      </p:sp>
      <p:pic>
        <p:nvPicPr>
          <p:cNvPr id="2050" name="Picture 2" descr="C:\Users\user\Desktop\фото 2020-21\детсад 26\IMG-20210219-WA00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95170" y="3860329"/>
            <a:ext cx="3998005" cy="2664296"/>
          </a:xfrm>
          <a:prstGeom prst="rect">
            <a:avLst/>
          </a:prstGeom>
          <a:noFill/>
        </p:spPr>
      </p:pic>
      <p:pic>
        <p:nvPicPr>
          <p:cNvPr id="2051" name="Picture 3" descr="C:\Users\user\Desktop\фото 2020-21\детсад 26\IMG-20210219-WA003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727" y="332656"/>
            <a:ext cx="4032448" cy="3024336"/>
          </a:xfrm>
          <a:prstGeom prst="rect">
            <a:avLst/>
          </a:prstGeom>
          <a:noFill/>
        </p:spPr>
      </p:pic>
      <p:pic>
        <p:nvPicPr>
          <p:cNvPr id="2052" name="Picture 4" descr="C:\Users\user\Desktop\фото 2020-21\детсад 26\IMG-20210219-WA001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288" y="3765735"/>
            <a:ext cx="4139952" cy="275889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3375"/>
            <a:ext cx="4114800" cy="778098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 err="1" smtClean="0"/>
              <a:t>Кадеты-детям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77825" name="Rectangle 1"/>
          <p:cNvSpPr>
            <a:spLocks noChangeArrowheads="1"/>
          </p:cNvSpPr>
          <p:nvPr/>
        </p:nvSpPr>
        <p:spPr bwMode="auto">
          <a:xfrm>
            <a:off x="395288" y="911622"/>
            <a:ext cx="4176712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Совместно с Союзом десантников,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Бугульминские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кадеты провели Урок мужества с воспитанниками детского сада «Тургай»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7826" name="Picture 2" descr="C:\Users\user\Desktop\дет садТургай\IMG-20210514-WA00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6043" y="332656"/>
            <a:ext cx="3936437" cy="2952328"/>
          </a:xfrm>
          <a:prstGeom prst="rect">
            <a:avLst/>
          </a:prstGeom>
          <a:noFill/>
        </p:spPr>
      </p:pic>
      <p:pic>
        <p:nvPicPr>
          <p:cNvPr id="77827" name="Picture 3" descr="C:\Users\user\Desktop\дет садТургай\IMG-20210514-WA00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3573016"/>
            <a:ext cx="3935477" cy="2951608"/>
          </a:xfrm>
          <a:prstGeom prst="rect">
            <a:avLst/>
          </a:prstGeom>
          <a:noFill/>
        </p:spPr>
      </p:pic>
      <p:pic>
        <p:nvPicPr>
          <p:cNvPr id="77828" name="Picture 4" descr="C:\Users\user\Desktop\дет садТургай\IMG-20210514-WA001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60560" y="3576404"/>
            <a:ext cx="3931920" cy="29489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288" y="333375"/>
            <a:ext cx="4176712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Голубой берет 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79873" name="Rectangle 1"/>
          <p:cNvSpPr>
            <a:spLocks noChangeArrowheads="1"/>
          </p:cNvSpPr>
          <p:nvPr/>
        </p:nvSpPr>
        <p:spPr bwMode="auto">
          <a:xfrm>
            <a:off x="395288" y="908720"/>
            <a:ext cx="41767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Поздравляем кадет, прошедших квалификационные испытания на право ношения формы ВДВ.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9874" name="Picture 2" descr="C:\Users\user\Desktop\ГОЛУБОЙ БЕРЕТ\162108033866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40" y="333375"/>
            <a:ext cx="3960440" cy="2963501"/>
          </a:xfrm>
          <a:prstGeom prst="rect">
            <a:avLst/>
          </a:prstGeom>
          <a:noFill/>
        </p:spPr>
      </p:pic>
      <p:pic>
        <p:nvPicPr>
          <p:cNvPr id="79875" name="Picture 3" descr="C:\Users\user\Desktop\ГОЛУБОЙ БЕРЕТ\162106913456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82468" y="3573017"/>
            <a:ext cx="3945508" cy="2952328"/>
          </a:xfrm>
          <a:prstGeom prst="rect">
            <a:avLst/>
          </a:prstGeom>
          <a:noFill/>
        </p:spPr>
      </p:pic>
      <p:pic>
        <p:nvPicPr>
          <p:cNvPr id="79876" name="Picture 4" descr="C:\Users\user\Desktop\ГОЛУБОЙ БЕРЕТ\162106913560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7" y="3573016"/>
            <a:ext cx="3945508" cy="29523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212</Words>
  <Application>Microsoft Office PowerPoint</Application>
  <PresentationFormat>Экран (4:3)</PresentationFormat>
  <Paragraphs>24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Слайд 1</vt:lpstr>
      <vt:lpstr>Слайд 2</vt:lpstr>
      <vt:lpstr>Слайд 3</vt:lpstr>
      <vt:lpstr>Международный субботник </vt:lpstr>
      <vt:lpstr>Слайд 5</vt:lpstr>
      <vt:lpstr>Слайд 6</vt:lpstr>
      <vt:lpstr>Диктант Победы</vt:lpstr>
      <vt:lpstr>Парад Победы</vt:lpstr>
      <vt:lpstr>Георгиевская лента</vt:lpstr>
      <vt:lpstr>Митинг Газинуру Гафиатуллину</vt:lpstr>
      <vt:lpstr>Кадеты-ветеранам</vt:lpstr>
      <vt:lpstr>Кадеты-детям</vt:lpstr>
      <vt:lpstr>Кадеты-детям</vt:lpstr>
      <vt:lpstr>Кадеты-детям </vt:lpstr>
      <vt:lpstr>Голубой берет  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</cp:revision>
  <dcterms:created xsi:type="dcterms:W3CDTF">2021-05-31T05:30:14Z</dcterms:created>
  <dcterms:modified xsi:type="dcterms:W3CDTF">2021-05-31T05:32:09Z</dcterms:modified>
</cp:coreProperties>
</file>